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6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9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242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01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69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4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55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46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21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33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60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47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0A414-B702-4D38-8CE4-D4D91FEFB57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F6405-163D-4A8C-AF24-4F7EB0E5E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02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031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845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24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89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49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65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43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76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822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948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314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517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294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694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58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23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21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2556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34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474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74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92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</dc:creator>
  <cp:lastModifiedBy>anany</cp:lastModifiedBy>
  <cp:revision>9</cp:revision>
  <dcterms:created xsi:type="dcterms:W3CDTF">2021-02-16T12:29:59Z</dcterms:created>
  <dcterms:modified xsi:type="dcterms:W3CDTF">2021-02-17T13:11:34Z</dcterms:modified>
</cp:coreProperties>
</file>